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3175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6350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9525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2700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15875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19050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22225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2540000" algn="l" defTabSz="25287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35227"/>
            <a:ext cx="11607800" cy="457201"/>
          </a:xfrm>
          <a:prstGeom prst="rect">
            <a:avLst/>
          </a:prstGeom>
        </p:spPr>
        <p:txBody>
          <a:bodyPr anchor="b"/>
          <a:lstStyle>
            <a:lvl1pPr marL="0" indent="0" defTabSz="587022">
              <a:spcBef>
                <a:spcPts val="0"/>
              </a:spcBef>
              <a:buSzTx/>
              <a:buNone/>
              <a:defRPr sz="22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698500" y="5102859"/>
            <a:ext cx="11607800" cy="1447801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84" sz="84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509500" y="8750299"/>
            <a:ext cx="292609" cy="31585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698500" y="14478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698500" y="14478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xfrm>
            <a:off x="698500" y="2908300"/>
            <a:ext cx="11607800" cy="609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300"/>
              </a:spcBef>
              <a:buSzTx/>
              <a:buNone/>
              <a:defRPr sz="3600"/>
            </a:lvl1pPr>
            <a:lvl2pPr marL="0" indent="317500">
              <a:spcBef>
                <a:spcPts val="4300"/>
              </a:spcBef>
              <a:buSzTx/>
              <a:buNone/>
              <a:defRPr sz="3600"/>
            </a:lvl2pPr>
            <a:lvl3pPr marL="0" indent="635000">
              <a:spcBef>
                <a:spcPts val="4300"/>
              </a:spcBef>
              <a:buSzTx/>
              <a:buNone/>
              <a:defRPr sz="3600"/>
            </a:lvl3pPr>
            <a:lvl4pPr marL="0" indent="952500">
              <a:spcBef>
                <a:spcPts val="4300"/>
              </a:spcBef>
              <a:buSzTx/>
              <a:buNone/>
              <a:defRPr sz="3600"/>
            </a:lvl4pPr>
            <a:lvl5pPr marL="0" indent="1270000">
              <a:spcBef>
                <a:spcPts val="4300"/>
              </a:spcBef>
              <a:buSzTx/>
              <a:buNone/>
              <a:defRPr sz="36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698500" y="3149600"/>
            <a:ext cx="11607800" cy="3238500"/>
          </a:xfrm>
          <a:prstGeom prst="rect">
            <a:avLst/>
          </a:prstGeom>
        </p:spPr>
        <p:txBody>
          <a:bodyPr anchor="ctr"/>
          <a:lstStyle>
            <a:lvl1pPr marL="0" indent="0" algn="ctr" defTabSz="355600">
              <a:lnSpc>
                <a:spcPct val="90000"/>
              </a:lnSpc>
              <a:spcBef>
                <a:spcPts val="0"/>
              </a:spcBef>
              <a:buSzTx/>
              <a:buNone/>
              <a:defRPr spc="-84" sz="84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00" algn="ctr" defTabSz="355600">
              <a:lnSpc>
                <a:spcPct val="90000"/>
              </a:lnSpc>
              <a:spcBef>
                <a:spcPts val="0"/>
              </a:spcBef>
              <a:buSzTx/>
              <a:buNone/>
              <a:defRPr spc="-84" sz="84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00" algn="ctr" defTabSz="355600">
              <a:lnSpc>
                <a:spcPct val="90000"/>
              </a:lnSpc>
              <a:spcBef>
                <a:spcPts val="0"/>
              </a:spcBef>
              <a:buSzTx/>
              <a:buNone/>
              <a:defRPr spc="-84" sz="84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00" algn="ctr" defTabSz="355600">
              <a:lnSpc>
                <a:spcPct val="90000"/>
              </a:lnSpc>
              <a:spcBef>
                <a:spcPts val="0"/>
              </a:spcBef>
              <a:buSzTx/>
              <a:buNone/>
              <a:defRPr spc="-84" sz="84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00" algn="ctr" defTabSz="355600">
              <a:lnSpc>
                <a:spcPct val="90000"/>
              </a:lnSpc>
              <a:spcBef>
                <a:spcPts val="0"/>
              </a:spcBef>
              <a:buSzTx/>
              <a:buNone/>
              <a:defRPr spc="-84" sz="84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698500" y="698500"/>
            <a:ext cx="11607800" cy="5765800"/>
          </a:xfrm>
          <a:prstGeom prst="rect">
            <a:avLst/>
          </a:prstGeom>
        </p:spPr>
        <p:txBody>
          <a:bodyPr anchor="b"/>
          <a:lstStyle>
            <a:lvl1pPr marL="0" indent="0" algn="ctr" defTabSz="254000">
              <a:lnSpc>
                <a:spcPct val="90000"/>
              </a:lnSpc>
              <a:spcBef>
                <a:spcPts val="0"/>
              </a:spcBef>
              <a:buSzTx/>
              <a:buNone/>
              <a:defRPr spc="-1240" sz="248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00" algn="ctr" defTabSz="254000">
              <a:lnSpc>
                <a:spcPct val="90000"/>
              </a:lnSpc>
              <a:spcBef>
                <a:spcPts val="0"/>
              </a:spcBef>
              <a:buSzTx/>
              <a:buNone/>
              <a:defRPr spc="-1240" sz="248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00" algn="ctr" defTabSz="254000">
              <a:lnSpc>
                <a:spcPct val="90000"/>
              </a:lnSpc>
              <a:spcBef>
                <a:spcPts val="0"/>
              </a:spcBef>
              <a:buSzTx/>
              <a:buNone/>
              <a:defRPr spc="-1240" sz="248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00" algn="ctr" defTabSz="254000">
              <a:lnSpc>
                <a:spcPct val="90000"/>
              </a:lnSpc>
              <a:spcBef>
                <a:spcPts val="0"/>
              </a:spcBef>
              <a:buSzTx/>
              <a:buNone/>
              <a:defRPr spc="-1240" sz="248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00" algn="ctr" defTabSz="254000">
              <a:lnSpc>
                <a:spcPct val="90000"/>
              </a:lnSpc>
              <a:spcBef>
                <a:spcPts val="0"/>
              </a:spcBef>
              <a:buSzTx/>
              <a:buNone/>
              <a:defRPr spc="-1240" sz="248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698500" y="62103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algn="ctr" defTabSz="254000">
              <a:lnSpc>
                <a:spcPct val="90000"/>
              </a:lnSpc>
              <a:spcBef>
                <a:spcPts val="0"/>
              </a:spcBef>
              <a:buSzTx/>
              <a:buNone/>
              <a:defRPr spc="-35" sz="3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016000" y="6426200"/>
            <a:ext cx="10972800" cy="584200"/>
          </a:xfrm>
          <a:prstGeom prst="rect">
            <a:avLst/>
          </a:prstGeom>
        </p:spPr>
        <p:txBody>
          <a:bodyPr/>
          <a:lstStyle>
            <a:lvl1pPr marL="0" indent="0" defTabSz="587022">
              <a:spcBef>
                <a:spcPts val="0"/>
              </a:spcBef>
              <a:buSzTx/>
              <a:buNone/>
              <a:defRPr sz="24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749300" y="2298700"/>
            <a:ext cx="11506200" cy="3175000"/>
          </a:xfrm>
          <a:prstGeom prst="rect">
            <a:avLst/>
          </a:prstGeom>
        </p:spPr>
        <p:txBody>
          <a:bodyPr anchor="b"/>
          <a:lstStyle>
            <a:lvl1pPr marL="180622" indent="-180622" defTabSz="1733973">
              <a:lnSpc>
                <a:spcPct val="90000"/>
              </a:lnSpc>
              <a:spcBef>
                <a:spcPts val="0"/>
              </a:spcBef>
              <a:buSzTx/>
              <a:buNone/>
              <a:defRPr spc="-66" sz="6600">
                <a:latin typeface="+mn-lt"/>
                <a:ea typeface="+mn-ea"/>
                <a:cs typeface="+mn-cs"/>
                <a:sym typeface="Produkt Extralight"/>
              </a:defRPr>
            </a:lvl1pPr>
            <a:lvl2pPr marL="180622" indent="136877" defTabSz="1733973">
              <a:lnSpc>
                <a:spcPct val="90000"/>
              </a:lnSpc>
              <a:spcBef>
                <a:spcPts val="0"/>
              </a:spcBef>
              <a:buSzTx/>
              <a:buNone/>
              <a:defRPr spc="-66" sz="6600">
                <a:latin typeface="+mn-lt"/>
                <a:ea typeface="+mn-ea"/>
                <a:cs typeface="+mn-cs"/>
                <a:sym typeface="Produkt Extralight"/>
              </a:defRPr>
            </a:lvl2pPr>
            <a:lvl3pPr marL="180622" indent="454377" defTabSz="1733973">
              <a:lnSpc>
                <a:spcPct val="90000"/>
              </a:lnSpc>
              <a:spcBef>
                <a:spcPts val="0"/>
              </a:spcBef>
              <a:buSzTx/>
              <a:buNone/>
              <a:defRPr spc="-66" sz="6600">
                <a:latin typeface="+mn-lt"/>
                <a:ea typeface="+mn-ea"/>
                <a:cs typeface="+mn-cs"/>
                <a:sym typeface="Produkt Extralight"/>
              </a:defRPr>
            </a:lvl3pPr>
            <a:lvl4pPr marL="180622" indent="771877" defTabSz="1733973">
              <a:lnSpc>
                <a:spcPct val="90000"/>
              </a:lnSpc>
              <a:spcBef>
                <a:spcPts val="0"/>
              </a:spcBef>
              <a:buSzTx/>
              <a:buNone/>
              <a:defRPr spc="-66" sz="6600">
                <a:latin typeface="+mn-lt"/>
                <a:ea typeface="+mn-ea"/>
                <a:cs typeface="+mn-cs"/>
                <a:sym typeface="Produkt Extralight"/>
              </a:defRPr>
            </a:lvl4pPr>
            <a:lvl5pPr marL="180622" indent="1089377" defTabSz="1733973">
              <a:lnSpc>
                <a:spcPct val="90000"/>
              </a:lnSpc>
              <a:spcBef>
                <a:spcPts val="0"/>
              </a:spcBef>
              <a:buSzTx/>
              <a:buNone/>
              <a:defRPr spc="-66" sz="66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/>
          <p:nvPr>
            <p:ph type="pic" sz="quarter" idx="21"/>
          </p:nvPr>
        </p:nvSpPr>
        <p:spPr>
          <a:xfrm>
            <a:off x="622300" y="2907462"/>
            <a:ext cx="3937000" cy="39386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a layered pattern of gray stone"/>
          <p:cNvSpPr/>
          <p:nvPr>
            <p:ph type="pic" sz="quarter" idx="22"/>
          </p:nvPr>
        </p:nvSpPr>
        <p:spPr>
          <a:xfrm>
            <a:off x="3893586" y="3136900"/>
            <a:ext cx="5217627" cy="347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hite ribbed pattern"/>
          <p:cNvSpPr/>
          <p:nvPr>
            <p:ph type="pic" sz="quarter" idx="23"/>
          </p:nvPr>
        </p:nvSpPr>
        <p:spPr>
          <a:xfrm>
            <a:off x="7802863" y="3136900"/>
            <a:ext cx="5215134" cy="347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/>
          <p:nvPr>
            <p:ph type="pic" idx="21"/>
          </p:nvPr>
        </p:nvSpPr>
        <p:spPr>
          <a:xfrm>
            <a:off x="-1397000" y="0"/>
            <a:ext cx="15786100" cy="10524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/>
          <p:nvPr>
            <p:ph type="pic" idx="21"/>
          </p:nvPr>
        </p:nvSpPr>
        <p:spPr>
          <a:xfrm>
            <a:off x="-88900" y="-3962400"/>
            <a:ext cx="18948400" cy="14211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698500" y="8635227"/>
            <a:ext cx="11607800" cy="457201"/>
          </a:xfrm>
          <a:prstGeom prst="rect">
            <a:avLst/>
          </a:prstGeom>
        </p:spPr>
        <p:txBody>
          <a:bodyPr anchor="b"/>
          <a:lstStyle>
            <a:lvl1pPr marL="0" indent="0" defTabSz="587022">
              <a:spcBef>
                <a:spcPts val="0"/>
              </a:spcBef>
              <a:buSzTx/>
              <a:buNone/>
              <a:defRPr sz="22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5102859"/>
            <a:ext cx="11607800" cy="1447801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84" sz="84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509500" y="8750299"/>
            <a:ext cx="292609" cy="31585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/>
          <p:nvPr>
            <p:ph type="pic" idx="21"/>
          </p:nvPr>
        </p:nvSpPr>
        <p:spPr>
          <a:xfrm>
            <a:off x="4876800" y="0"/>
            <a:ext cx="97536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698500" y="698500"/>
            <a:ext cx="5105400" cy="4178300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698500" y="4775200"/>
            <a:ext cx="5105400" cy="4038600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3175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6350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9525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27000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698500" y="14478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/>
          <p:nvPr>
            <p:ph type="pic" idx="21"/>
          </p:nvPr>
        </p:nvSpPr>
        <p:spPr>
          <a:xfrm>
            <a:off x="6096644" y="0"/>
            <a:ext cx="7313912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698500" y="1447800"/>
            <a:ext cx="5105400" cy="673100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698500" y="381000"/>
            <a:ext cx="5105400" cy="1143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035300"/>
            <a:ext cx="5105400" cy="6019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698500" y="1447800"/>
            <a:ext cx="11607800" cy="673100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698500" y="3035006"/>
            <a:ext cx="5105400" cy="601980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698500" y="1447800"/>
            <a:ext cx="5105400" cy="674779"/>
          </a:xfrm>
          <a:prstGeom prst="rect">
            <a:avLst/>
          </a:prstGeom>
        </p:spPr>
        <p:txBody>
          <a:bodyPr/>
          <a:lstStyle>
            <a:lvl1pPr marL="0" indent="0" defTabSz="254000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698500" y="381000"/>
            <a:ext cx="5105400" cy="11458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698500" y="3034319"/>
            <a:ext cx="5105400" cy="601980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698500" y="3124200"/>
            <a:ext cx="11607800" cy="3302000"/>
          </a:xfrm>
          <a:prstGeom prst="rect">
            <a:avLst/>
          </a:prstGeom>
        </p:spPr>
        <p:txBody>
          <a:bodyPr anchor="ctr"/>
          <a:lstStyle>
            <a:lvl1pPr defTabSz="355600">
              <a:defRPr spc="-84" sz="84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509499" y="8750299"/>
            <a:ext cx="292609" cy="315850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698500" y="381000"/>
            <a:ext cx="11607800" cy="1143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698500" y="3035300"/>
            <a:ext cx="11607800" cy="60198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509500" y="8750299"/>
            <a:ext cx="292100" cy="315850"/>
          </a:xfrm>
          <a:prstGeom prst="rect">
            <a:avLst/>
          </a:prstGeom>
          <a:ln w="3175">
            <a:miter lim="400000"/>
          </a:ln>
        </p:spPr>
        <p:txBody>
          <a:bodyPr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13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31750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63500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95250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27000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158750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190500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222250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2540000" algn="l" defTabSz="2540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317500" marR="0" indent="-317500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637539" marR="0" indent="-320039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955039" marR="0" indent="-320039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272539" marR="0" indent="-320039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1590039" marR="0" indent="-320039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1907539" marR="0" indent="-320039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2225039" marR="0" indent="-320039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2542539" marR="0" indent="-320039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2860039" marR="0" indent="-320039" algn="l" defTabSz="252871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3175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635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9525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270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15875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1905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22225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2540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hris Thiel, OFMCap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Chris Thiel, OFMCap</a:t>
            </a:r>
          </a:p>
        </p:txBody>
      </p:sp>
      <p:sp>
        <p:nvSpPr>
          <p:cNvPr id="172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Mathematical Fallaci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Mathematical Fallacies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4190" y="1022873"/>
            <a:ext cx="1739901" cy="584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5790" y="1743926"/>
            <a:ext cx="25273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6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4390" y="2604680"/>
            <a:ext cx="2070101" cy="723901"/>
          </a:xfrm>
          <a:prstGeom prst="rect">
            <a:avLst/>
          </a:prstGeom>
          <a:ln w="3175">
            <a:miter lim="400000"/>
          </a:ln>
        </p:spPr>
      </p:pic>
      <p:sp>
        <p:nvSpPr>
          <p:cNvPr id="237" name="Line"/>
          <p:cNvSpPr/>
          <p:nvPr/>
        </p:nvSpPr>
        <p:spPr>
          <a:xfrm>
            <a:off x="873174" y="2378227"/>
            <a:ext cx="4232173" cy="1"/>
          </a:xfrm>
          <a:prstGeom prst="line">
            <a:avLst/>
          </a:prstGeom>
          <a:ln w="25400">
            <a:solidFill>
              <a:schemeClr val="accent1">
                <a:satOff val="-9155"/>
                <a:lumOff val="-3267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41" name="Group"/>
          <p:cNvGrpSpPr/>
          <p:nvPr/>
        </p:nvGrpSpPr>
        <p:grpSpPr>
          <a:xfrm>
            <a:off x="5232978" y="2094255"/>
            <a:ext cx="7002269" cy="5798677"/>
            <a:chOff x="0" y="0"/>
            <a:chExt cx="7002267" cy="5798676"/>
          </a:xfrm>
        </p:grpSpPr>
        <p:sp>
          <p:nvSpPr>
            <p:cNvPr id="238" name="Hilbert's Grand Hotel"/>
            <p:cNvSpPr txBox="1"/>
            <p:nvPr/>
          </p:nvSpPr>
          <p:spPr>
            <a:xfrm>
              <a:off x="1768574" y="0"/>
              <a:ext cx="3465120" cy="56794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Hilbert's Grand Hotel</a:t>
              </a:r>
            </a:p>
          </p:txBody>
        </p:sp>
        <p:pic>
          <p:nvPicPr>
            <p:cNvPr id="239" name="2880px-Hilbert's_Hotel.png" descr="2880px-Hilbert's_Hotel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492049"/>
              <a:ext cx="7002268" cy="330662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40" name="A fully occupied hotel with infinitely many rooms…"/>
            <p:cNvSpPr txBox="1"/>
            <p:nvPr/>
          </p:nvSpPr>
          <p:spPr>
            <a:xfrm>
              <a:off x="1162749" y="999820"/>
              <a:ext cx="4462662" cy="12319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spcBef>
                  <a:spcPts val="1600"/>
                </a:spcBef>
                <a:defRPr sz="1600">
                  <a:solidFill>
                    <a:srgbClr val="202122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A fully occupied hotel with infinitely many rooms </a:t>
              </a:r>
            </a:p>
            <a:p>
              <a:pPr defTabSz="457200">
                <a:spcBef>
                  <a:spcPts val="1600"/>
                </a:spcBef>
                <a:defRPr sz="1600">
                  <a:solidFill>
                    <a:srgbClr val="202122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may still accommodate additional guests, </a:t>
              </a:r>
            </a:p>
            <a:p>
              <a:pPr defTabSz="457200">
                <a:spcBef>
                  <a:spcPts val="1600"/>
                </a:spcBef>
                <a:defRPr sz="1600">
                  <a:solidFill>
                    <a:srgbClr val="202122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even infinitely many of them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4"/>
      <p:bldP build="whole" bldLvl="1" animBg="1" rev="0" advAuto="0" spid="234" grpId="1"/>
      <p:bldP build="whole" bldLvl="1" animBg="1" rev="0" advAuto="0" spid="241" grpId="5"/>
      <p:bldP build="whole" bldLvl="1" animBg="1" rev="0" advAuto="0" spid="237" grpId="3"/>
      <p:bldP build="whole" bldLvl="1" animBg="1" rev="0" advAuto="0" spid="2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4221" y="464558"/>
            <a:ext cx="2159001" cy="787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4769" y="1237214"/>
            <a:ext cx="1816101" cy="876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5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0526" y="2096464"/>
            <a:ext cx="3784601" cy="876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6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11558" y="3089909"/>
            <a:ext cx="52578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7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22511" y="4051893"/>
            <a:ext cx="24638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8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05351" y="5040187"/>
            <a:ext cx="24384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49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47151" y="5936715"/>
            <a:ext cx="1536701" cy="7874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0" name="pasted-movie.png" descr="pasted-movi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37826" y="6782444"/>
            <a:ext cx="1270001" cy="6858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1" name="pasted-movie.png" descr="pasted-movi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142498" y="7540461"/>
            <a:ext cx="1270001" cy="6858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5"/>
      <p:bldP build="whole" bldLvl="1" animBg="1" rev="0" advAuto="0" spid="251" grpId="9"/>
      <p:bldP build="whole" bldLvl="1" animBg="1" rev="0" advAuto="0" spid="249" grpId="7"/>
      <p:bldP build="whole" bldLvl="1" animBg="1" rev="0" advAuto="0" spid="243" grpId="1"/>
      <p:bldP build="whole" bldLvl="1" animBg="1" rev="0" advAuto="0" spid="246" grpId="4"/>
      <p:bldP build="whole" bldLvl="1" animBg="1" rev="0" advAuto="0" spid="248" grpId="6"/>
      <p:bldP build="whole" bldLvl="1" animBg="1" rev="0" advAuto="0" spid="245" grpId="3"/>
      <p:bldP build="whole" bldLvl="1" animBg="1" rev="0" advAuto="0" spid="250" grpId="8"/>
      <p:bldP build="whole" bldLvl="1" animBg="1" rev="0" advAuto="0" spid="24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0955" y="4615747"/>
            <a:ext cx="4318001" cy="144780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56" name="Group"/>
          <p:cNvGrpSpPr/>
          <p:nvPr/>
        </p:nvGrpSpPr>
        <p:grpSpPr>
          <a:xfrm>
            <a:off x="1679364" y="702859"/>
            <a:ext cx="5540840" cy="787401"/>
            <a:chOff x="0" y="0"/>
            <a:chExt cx="5540839" cy="787400"/>
          </a:xfrm>
        </p:grpSpPr>
        <p:pic>
          <p:nvPicPr>
            <p:cNvPr id="254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60500" cy="7874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55" name="Circle"/>
            <p:cNvSpPr/>
            <p:nvPr/>
          </p:nvSpPr>
          <p:spPr>
            <a:xfrm>
              <a:off x="5402338" y="72299"/>
              <a:ext cx="138502" cy="138502"/>
            </a:xfrm>
            <a:prstGeom prst="ellipse">
              <a:avLst/>
            </a:prstGeom>
            <a:solidFill>
              <a:schemeClr val="accent1">
                <a:satOff val="-9155"/>
                <a:lumOff val="-32673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70" name="Group"/>
          <p:cNvGrpSpPr/>
          <p:nvPr/>
        </p:nvGrpSpPr>
        <p:grpSpPr>
          <a:xfrm>
            <a:off x="1660433" y="2624433"/>
            <a:ext cx="5938425" cy="812801"/>
            <a:chOff x="0" y="0"/>
            <a:chExt cx="5938423" cy="812800"/>
          </a:xfrm>
        </p:grpSpPr>
        <p:pic>
          <p:nvPicPr>
            <p:cNvPr id="257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60700" cy="8128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269" name="Group"/>
            <p:cNvGrpSpPr/>
            <p:nvPr/>
          </p:nvGrpSpPr>
          <p:grpSpPr>
            <a:xfrm>
              <a:off x="5282769" y="74409"/>
              <a:ext cx="655655" cy="663982"/>
              <a:chOff x="0" y="0"/>
              <a:chExt cx="655653" cy="663980"/>
            </a:xfrm>
          </p:grpSpPr>
          <p:grpSp>
            <p:nvGrpSpPr>
              <p:cNvPr id="260" name="Group"/>
              <p:cNvGrpSpPr/>
              <p:nvPr/>
            </p:nvGrpSpPr>
            <p:grpSpPr>
              <a:xfrm>
                <a:off x="12673" y="264882"/>
                <a:ext cx="356498" cy="138501"/>
                <a:chOff x="0" y="0"/>
                <a:chExt cx="356496" cy="138500"/>
              </a:xfrm>
            </p:grpSpPr>
            <p:sp>
              <p:nvSpPr>
                <p:cNvPr id="258" name="Circle"/>
                <p:cNvSpPr/>
                <p:nvPr/>
              </p:nvSpPr>
              <p:spPr>
                <a:xfrm>
                  <a:off x="217996" y="0"/>
                  <a:ext cx="138501" cy="138501"/>
                </a:xfrm>
                <a:prstGeom prst="ellipse">
                  <a:avLst/>
                </a:prstGeom>
                <a:solidFill>
                  <a:schemeClr val="accent1">
                    <a:satOff val="-9155"/>
                    <a:lumOff val="-32673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9" name="Circle"/>
                <p:cNvSpPr/>
                <p:nvPr/>
              </p:nvSpPr>
              <p:spPr>
                <a:xfrm>
                  <a:off x="0" y="0"/>
                  <a:ext cx="138501" cy="138501"/>
                </a:xfrm>
                <a:prstGeom prst="ellipse">
                  <a:avLst/>
                </a:prstGeom>
                <a:solidFill>
                  <a:schemeClr val="accent1">
                    <a:satOff val="-9155"/>
                    <a:lumOff val="-32673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grpSp>
            <p:nvGrpSpPr>
              <p:cNvPr id="263" name="Group"/>
              <p:cNvGrpSpPr/>
              <p:nvPr/>
            </p:nvGrpSpPr>
            <p:grpSpPr>
              <a:xfrm>
                <a:off x="12673" y="171"/>
                <a:ext cx="390155" cy="138501"/>
                <a:chOff x="0" y="0"/>
                <a:chExt cx="390153" cy="138500"/>
              </a:xfrm>
            </p:grpSpPr>
            <p:sp>
              <p:nvSpPr>
                <p:cNvPr id="261" name="Circle"/>
                <p:cNvSpPr/>
                <p:nvPr/>
              </p:nvSpPr>
              <p:spPr>
                <a:xfrm>
                  <a:off x="251653" y="0"/>
                  <a:ext cx="138501" cy="138501"/>
                </a:xfrm>
                <a:prstGeom prst="ellipse">
                  <a:avLst/>
                </a:prstGeom>
                <a:solidFill>
                  <a:schemeClr val="accent1">
                    <a:satOff val="-9155"/>
                    <a:lumOff val="-32673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2" name="Circle"/>
                <p:cNvSpPr/>
                <p:nvPr/>
              </p:nvSpPr>
              <p:spPr>
                <a:xfrm>
                  <a:off x="0" y="0"/>
                  <a:ext cx="138501" cy="138501"/>
                </a:xfrm>
                <a:prstGeom prst="ellipse">
                  <a:avLst/>
                </a:prstGeom>
                <a:solidFill>
                  <a:schemeClr val="accent1">
                    <a:satOff val="-9155"/>
                    <a:lumOff val="-32673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264" name="Circle"/>
              <p:cNvSpPr/>
              <p:nvPr/>
            </p:nvSpPr>
            <p:spPr>
              <a:xfrm>
                <a:off x="517153" y="0"/>
                <a:ext cx="138501" cy="138501"/>
              </a:xfrm>
              <a:prstGeom prst="ellipse">
                <a:avLst/>
              </a:prstGeom>
              <a:solidFill>
                <a:schemeClr val="accent1">
                  <a:satOff val="-9155"/>
                  <a:lumOff val="-32673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5" name="Circle"/>
              <p:cNvSpPr/>
              <p:nvPr/>
            </p:nvSpPr>
            <p:spPr>
              <a:xfrm>
                <a:off x="517153" y="262740"/>
                <a:ext cx="138501" cy="138501"/>
              </a:xfrm>
              <a:prstGeom prst="ellipse">
                <a:avLst/>
              </a:prstGeom>
              <a:solidFill>
                <a:schemeClr val="accent1">
                  <a:satOff val="-9155"/>
                  <a:lumOff val="-32673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Circle"/>
              <p:cNvSpPr/>
              <p:nvPr/>
            </p:nvSpPr>
            <p:spPr>
              <a:xfrm>
                <a:off x="517153" y="525480"/>
                <a:ext cx="138501" cy="138501"/>
              </a:xfrm>
              <a:prstGeom prst="ellipse">
                <a:avLst/>
              </a:prstGeom>
              <a:solidFill>
                <a:schemeClr val="accent1">
                  <a:satOff val="-9155"/>
                  <a:lumOff val="-32673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7" name="Circle"/>
              <p:cNvSpPr/>
              <p:nvPr/>
            </p:nvSpPr>
            <p:spPr>
              <a:xfrm>
                <a:off x="0" y="525480"/>
                <a:ext cx="138501" cy="138501"/>
              </a:xfrm>
              <a:prstGeom prst="ellipse">
                <a:avLst/>
              </a:prstGeom>
              <a:solidFill>
                <a:schemeClr val="accent1">
                  <a:satOff val="-9155"/>
                  <a:lumOff val="-32673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8" name="Circle"/>
              <p:cNvSpPr/>
              <p:nvPr/>
            </p:nvSpPr>
            <p:spPr>
              <a:xfrm>
                <a:off x="260513" y="525480"/>
                <a:ext cx="138501" cy="138501"/>
              </a:xfrm>
              <a:prstGeom prst="ellipse">
                <a:avLst/>
              </a:prstGeom>
              <a:solidFill>
                <a:schemeClr val="accent1">
                  <a:satOff val="-9155"/>
                  <a:lumOff val="-32673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9" name="Group"/>
          <p:cNvGrpSpPr/>
          <p:nvPr/>
        </p:nvGrpSpPr>
        <p:grpSpPr>
          <a:xfrm>
            <a:off x="1653022" y="1547302"/>
            <a:ext cx="5693009" cy="812801"/>
            <a:chOff x="0" y="0"/>
            <a:chExt cx="5693007" cy="812800"/>
          </a:xfrm>
        </p:grpSpPr>
        <p:pic>
          <p:nvPicPr>
            <p:cNvPr id="271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73300" cy="8128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278" name="Group"/>
            <p:cNvGrpSpPr/>
            <p:nvPr/>
          </p:nvGrpSpPr>
          <p:grpSpPr>
            <a:xfrm>
              <a:off x="5302854" y="204794"/>
              <a:ext cx="390154" cy="403212"/>
              <a:chOff x="0" y="0"/>
              <a:chExt cx="390153" cy="403210"/>
            </a:xfrm>
          </p:grpSpPr>
          <p:grpSp>
            <p:nvGrpSpPr>
              <p:cNvPr id="274" name="Group"/>
              <p:cNvGrpSpPr/>
              <p:nvPr/>
            </p:nvGrpSpPr>
            <p:grpSpPr>
              <a:xfrm>
                <a:off x="-1" y="264710"/>
                <a:ext cx="390155" cy="138501"/>
                <a:chOff x="0" y="0"/>
                <a:chExt cx="390153" cy="138500"/>
              </a:xfrm>
            </p:grpSpPr>
            <p:sp>
              <p:nvSpPr>
                <p:cNvPr id="272" name="Circle"/>
                <p:cNvSpPr/>
                <p:nvPr/>
              </p:nvSpPr>
              <p:spPr>
                <a:xfrm>
                  <a:off x="251653" y="0"/>
                  <a:ext cx="138501" cy="138501"/>
                </a:xfrm>
                <a:prstGeom prst="ellipse">
                  <a:avLst/>
                </a:prstGeom>
                <a:solidFill>
                  <a:schemeClr val="accent1">
                    <a:satOff val="-9155"/>
                    <a:lumOff val="-32673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3" name="Circle"/>
                <p:cNvSpPr/>
                <p:nvPr/>
              </p:nvSpPr>
              <p:spPr>
                <a:xfrm>
                  <a:off x="0" y="0"/>
                  <a:ext cx="138501" cy="138501"/>
                </a:xfrm>
                <a:prstGeom prst="ellipse">
                  <a:avLst/>
                </a:prstGeom>
                <a:solidFill>
                  <a:schemeClr val="accent1">
                    <a:satOff val="-9155"/>
                    <a:lumOff val="-32673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grpSp>
            <p:nvGrpSpPr>
              <p:cNvPr id="277" name="Group"/>
              <p:cNvGrpSpPr/>
              <p:nvPr/>
            </p:nvGrpSpPr>
            <p:grpSpPr>
              <a:xfrm>
                <a:off x="-1" y="0"/>
                <a:ext cx="390155" cy="138501"/>
                <a:chOff x="0" y="0"/>
                <a:chExt cx="390153" cy="138500"/>
              </a:xfrm>
            </p:grpSpPr>
            <p:sp>
              <p:nvSpPr>
                <p:cNvPr id="275" name="Circle"/>
                <p:cNvSpPr/>
                <p:nvPr/>
              </p:nvSpPr>
              <p:spPr>
                <a:xfrm>
                  <a:off x="251653" y="0"/>
                  <a:ext cx="138501" cy="138501"/>
                </a:xfrm>
                <a:prstGeom prst="ellipse">
                  <a:avLst/>
                </a:prstGeom>
                <a:solidFill>
                  <a:schemeClr val="accent1">
                    <a:satOff val="-9155"/>
                    <a:lumOff val="-32673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6" name="Circle"/>
                <p:cNvSpPr/>
                <p:nvPr/>
              </p:nvSpPr>
              <p:spPr>
                <a:xfrm>
                  <a:off x="0" y="0"/>
                  <a:ext cx="138501" cy="138501"/>
                </a:xfrm>
                <a:prstGeom prst="ellipse">
                  <a:avLst/>
                </a:prstGeom>
                <a:solidFill>
                  <a:schemeClr val="accent1">
                    <a:satOff val="-9155"/>
                    <a:lumOff val="-32673"/>
                  </a:scheme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grpSp>
        <p:nvGrpSpPr>
          <p:cNvPr id="310" name="Group"/>
          <p:cNvGrpSpPr/>
          <p:nvPr/>
        </p:nvGrpSpPr>
        <p:grpSpPr>
          <a:xfrm>
            <a:off x="1610681" y="3701563"/>
            <a:ext cx="6251424" cy="917443"/>
            <a:chOff x="0" y="0"/>
            <a:chExt cx="6251422" cy="917442"/>
          </a:xfrm>
        </p:grpSpPr>
        <p:pic>
          <p:nvPicPr>
            <p:cNvPr id="280" name="pasted-movie.png" descr="pasted-movi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860800" cy="8128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309" name="Group"/>
            <p:cNvGrpSpPr/>
            <p:nvPr/>
          </p:nvGrpSpPr>
          <p:grpSpPr>
            <a:xfrm>
              <a:off x="5333976" y="7895"/>
              <a:ext cx="917447" cy="909548"/>
              <a:chOff x="0" y="0"/>
              <a:chExt cx="917445" cy="909546"/>
            </a:xfrm>
          </p:grpSpPr>
          <p:grpSp>
            <p:nvGrpSpPr>
              <p:cNvPr id="287" name="Group"/>
              <p:cNvGrpSpPr/>
              <p:nvPr/>
            </p:nvGrpSpPr>
            <p:grpSpPr>
              <a:xfrm>
                <a:off x="-1" y="-1"/>
                <a:ext cx="390155" cy="403212"/>
                <a:chOff x="0" y="0"/>
                <a:chExt cx="390153" cy="403210"/>
              </a:xfrm>
            </p:grpSpPr>
            <p:grpSp>
              <p:nvGrpSpPr>
                <p:cNvPr id="283" name="Group"/>
                <p:cNvGrpSpPr/>
                <p:nvPr/>
              </p:nvGrpSpPr>
              <p:grpSpPr>
                <a:xfrm>
                  <a:off x="-1" y="264710"/>
                  <a:ext cx="390155" cy="138501"/>
                  <a:chOff x="0" y="0"/>
                  <a:chExt cx="390153" cy="138500"/>
                </a:xfrm>
              </p:grpSpPr>
              <p:sp>
                <p:nvSpPr>
                  <p:cNvPr id="281" name="Circle"/>
                  <p:cNvSpPr/>
                  <p:nvPr/>
                </p:nvSpPr>
                <p:spPr>
                  <a:xfrm>
                    <a:off x="251653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282" name="Circle"/>
                  <p:cNvSpPr/>
                  <p:nvPr/>
                </p:nvSpPr>
                <p:spPr>
                  <a:xfrm>
                    <a:off x="0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286" name="Group"/>
                <p:cNvGrpSpPr/>
                <p:nvPr/>
              </p:nvGrpSpPr>
              <p:grpSpPr>
                <a:xfrm>
                  <a:off x="-1" y="0"/>
                  <a:ext cx="390155" cy="138501"/>
                  <a:chOff x="0" y="0"/>
                  <a:chExt cx="390153" cy="138500"/>
                </a:xfrm>
              </p:grpSpPr>
              <p:sp>
                <p:nvSpPr>
                  <p:cNvPr id="284" name="Circle"/>
                  <p:cNvSpPr/>
                  <p:nvPr/>
                </p:nvSpPr>
                <p:spPr>
                  <a:xfrm>
                    <a:off x="251653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285" name="Circle"/>
                  <p:cNvSpPr/>
                  <p:nvPr/>
                </p:nvSpPr>
                <p:spPr>
                  <a:xfrm>
                    <a:off x="0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</p:grpSp>
          <p:grpSp>
            <p:nvGrpSpPr>
              <p:cNvPr id="294" name="Group"/>
              <p:cNvGrpSpPr/>
              <p:nvPr/>
            </p:nvGrpSpPr>
            <p:grpSpPr>
              <a:xfrm>
                <a:off x="527291" y="-1"/>
                <a:ext cx="390155" cy="403212"/>
                <a:chOff x="0" y="0"/>
                <a:chExt cx="390153" cy="403210"/>
              </a:xfrm>
            </p:grpSpPr>
            <p:grpSp>
              <p:nvGrpSpPr>
                <p:cNvPr id="290" name="Group"/>
                <p:cNvGrpSpPr/>
                <p:nvPr/>
              </p:nvGrpSpPr>
              <p:grpSpPr>
                <a:xfrm>
                  <a:off x="-1" y="264710"/>
                  <a:ext cx="390155" cy="138501"/>
                  <a:chOff x="0" y="0"/>
                  <a:chExt cx="390153" cy="138500"/>
                </a:xfrm>
              </p:grpSpPr>
              <p:sp>
                <p:nvSpPr>
                  <p:cNvPr id="288" name="Circle"/>
                  <p:cNvSpPr/>
                  <p:nvPr/>
                </p:nvSpPr>
                <p:spPr>
                  <a:xfrm>
                    <a:off x="251653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289" name="Circle"/>
                  <p:cNvSpPr/>
                  <p:nvPr/>
                </p:nvSpPr>
                <p:spPr>
                  <a:xfrm>
                    <a:off x="0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293" name="Group"/>
                <p:cNvGrpSpPr/>
                <p:nvPr/>
              </p:nvGrpSpPr>
              <p:grpSpPr>
                <a:xfrm>
                  <a:off x="-1" y="0"/>
                  <a:ext cx="390155" cy="138501"/>
                  <a:chOff x="0" y="0"/>
                  <a:chExt cx="390153" cy="138500"/>
                </a:xfrm>
              </p:grpSpPr>
              <p:sp>
                <p:nvSpPr>
                  <p:cNvPr id="291" name="Circle"/>
                  <p:cNvSpPr/>
                  <p:nvPr/>
                </p:nvSpPr>
                <p:spPr>
                  <a:xfrm>
                    <a:off x="251653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292" name="Circle"/>
                  <p:cNvSpPr/>
                  <p:nvPr/>
                </p:nvSpPr>
                <p:spPr>
                  <a:xfrm>
                    <a:off x="0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</p:grpSp>
          <p:grpSp>
            <p:nvGrpSpPr>
              <p:cNvPr id="301" name="Group"/>
              <p:cNvGrpSpPr/>
              <p:nvPr/>
            </p:nvGrpSpPr>
            <p:grpSpPr>
              <a:xfrm>
                <a:off x="527291" y="506335"/>
                <a:ext cx="390155" cy="403212"/>
                <a:chOff x="0" y="0"/>
                <a:chExt cx="390153" cy="403210"/>
              </a:xfrm>
            </p:grpSpPr>
            <p:grpSp>
              <p:nvGrpSpPr>
                <p:cNvPr id="297" name="Group"/>
                <p:cNvGrpSpPr/>
                <p:nvPr/>
              </p:nvGrpSpPr>
              <p:grpSpPr>
                <a:xfrm>
                  <a:off x="-1" y="264710"/>
                  <a:ext cx="390155" cy="138501"/>
                  <a:chOff x="0" y="0"/>
                  <a:chExt cx="390153" cy="138500"/>
                </a:xfrm>
              </p:grpSpPr>
              <p:sp>
                <p:nvSpPr>
                  <p:cNvPr id="295" name="Circle"/>
                  <p:cNvSpPr/>
                  <p:nvPr/>
                </p:nvSpPr>
                <p:spPr>
                  <a:xfrm>
                    <a:off x="251653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296" name="Circle"/>
                  <p:cNvSpPr/>
                  <p:nvPr/>
                </p:nvSpPr>
                <p:spPr>
                  <a:xfrm>
                    <a:off x="0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300" name="Group"/>
                <p:cNvGrpSpPr/>
                <p:nvPr/>
              </p:nvGrpSpPr>
              <p:grpSpPr>
                <a:xfrm>
                  <a:off x="-1" y="0"/>
                  <a:ext cx="390155" cy="138501"/>
                  <a:chOff x="0" y="0"/>
                  <a:chExt cx="390153" cy="138500"/>
                </a:xfrm>
              </p:grpSpPr>
              <p:sp>
                <p:nvSpPr>
                  <p:cNvPr id="298" name="Circle"/>
                  <p:cNvSpPr/>
                  <p:nvPr/>
                </p:nvSpPr>
                <p:spPr>
                  <a:xfrm>
                    <a:off x="251653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299" name="Circle"/>
                  <p:cNvSpPr/>
                  <p:nvPr/>
                </p:nvSpPr>
                <p:spPr>
                  <a:xfrm>
                    <a:off x="0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</p:grpSp>
          <p:grpSp>
            <p:nvGrpSpPr>
              <p:cNvPr id="308" name="Group"/>
              <p:cNvGrpSpPr/>
              <p:nvPr/>
            </p:nvGrpSpPr>
            <p:grpSpPr>
              <a:xfrm>
                <a:off x="-1" y="506335"/>
                <a:ext cx="390155" cy="403212"/>
                <a:chOff x="0" y="0"/>
                <a:chExt cx="390153" cy="403210"/>
              </a:xfrm>
            </p:grpSpPr>
            <p:grpSp>
              <p:nvGrpSpPr>
                <p:cNvPr id="304" name="Group"/>
                <p:cNvGrpSpPr/>
                <p:nvPr/>
              </p:nvGrpSpPr>
              <p:grpSpPr>
                <a:xfrm>
                  <a:off x="-1" y="264710"/>
                  <a:ext cx="390155" cy="138501"/>
                  <a:chOff x="0" y="0"/>
                  <a:chExt cx="390153" cy="138500"/>
                </a:xfrm>
              </p:grpSpPr>
              <p:sp>
                <p:nvSpPr>
                  <p:cNvPr id="302" name="Circle"/>
                  <p:cNvSpPr/>
                  <p:nvPr/>
                </p:nvSpPr>
                <p:spPr>
                  <a:xfrm>
                    <a:off x="251653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03" name="Circle"/>
                  <p:cNvSpPr/>
                  <p:nvPr/>
                </p:nvSpPr>
                <p:spPr>
                  <a:xfrm>
                    <a:off x="0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307" name="Group"/>
                <p:cNvGrpSpPr/>
                <p:nvPr/>
              </p:nvGrpSpPr>
              <p:grpSpPr>
                <a:xfrm>
                  <a:off x="-1" y="0"/>
                  <a:ext cx="390155" cy="138501"/>
                  <a:chOff x="0" y="0"/>
                  <a:chExt cx="390153" cy="138500"/>
                </a:xfrm>
              </p:grpSpPr>
              <p:sp>
                <p:nvSpPr>
                  <p:cNvPr id="305" name="Circle"/>
                  <p:cNvSpPr/>
                  <p:nvPr/>
                </p:nvSpPr>
                <p:spPr>
                  <a:xfrm>
                    <a:off x="251653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06" name="Circle"/>
                  <p:cNvSpPr/>
                  <p:nvPr/>
                </p:nvSpPr>
                <p:spPr>
                  <a:xfrm>
                    <a:off x="0" y="0"/>
                    <a:ext cx="138501" cy="138501"/>
                  </a:xfrm>
                  <a:prstGeom prst="ellipse">
                    <a:avLst/>
                  </a:prstGeom>
                  <a:solidFill>
                    <a:schemeClr val="accent1">
                      <a:satOff val="-9155"/>
                      <a:lumOff val="-32673"/>
                    </a:schemeClr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spcBef>
                        <a:spcPts val="0"/>
                      </a:spcBef>
                      <a:defRPr sz="3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</p:grpSp>
        </p:grpSp>
      </p:grpSp>
      <p:pic>
        <p:nvPicPr>
          <p:cNvPr id="311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1552" y="7903659"/>
            <a:ext cx="1181101" cy="685801"/>
          </a:xfrm>
          <a:prstGeom prst="rect">
            <a:avLst/>
          </a:prstGeom>
          <a:ln w="3175">
            <a:miter lim="400000"/>
          </a:ln>
        </p:spPr>
      </p:pic>
      <p:pic>
        <p:nvPicPr>
          <p:cNvPr id="312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67110" y="7763370"/>
            <a:ext cx="3175001" cy="1346201"/>
          </a:xfrm>
          <a:prstGeom prst="rect">
            <a:avLst/>
          </a:prstGeom>
          <a:ln w="3175">
            <a:miter lim="400000"/>
          </a:ln>
        </p:spPr>
      </p:pic>
      <p:pic>
        <p:nvPicPr>
          <p:cNvPr id="313" name="pasted-movie.png" descr="pasted-movi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0925" y="5863719"/>
            <a:ext cx="6718301" cy="2019301"/>
          </a:xfrm>
          <a:prstGeom prst="rect">
            <a:avLst/>
          </a:prstGeom>
          <a:ln w="3175">
            <a:miter lim="400000"/>
          </a:ln>
        </p:spPr>
      </p:pic>
      <p:pic>
        <p:nvPicPr>
          <p:cNvPr id="314" name="pasted-movie.png" descr="pasted-movi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185089" y="8001218"/>
            <a:ext cx="965201" cy="584201"/>
          </a:xfrm>
          <a:prstGeom prst="rect">
            <a:avLst/>
          </a:prstGeom>
          <a:ln w="3175">
            <a:miter lim="400000"/>
          </a:ln>
        </p:spPr>
      </p:pic>
      <p:pic>
        <p:nvPicPr>
          <p:cNvPr id="315" name="pasted-movie.png" descr="pasted-movi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226239" y="7566502"/>
            <a:ext cx="1574801" cy="685801"/>
          </a:xfrm>
          <a:prstGeom prst="rect">
            <a:avLst/>
          </a:prstGeom>
          <a:ln w="3175">
            <a:miter lim="400000"/>
          </a:ln>
        </p:spPr>
      </p:pic>
      <p:pic>
        <p:nvPicPr>
          <p:cNvPr id="316" name="pasted-movie.png" descr="pasted-movi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476854" y="8193645"/>
            <a:ext cx="1270001" cy="6858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1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6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9"/>
      <p:bldP build="whole" bldLvl="1" animBg="1" rev="0" advAuto="0" spid="311" grpId="7"/>
      <p:bldP build="whole" bldLvl="1" animBg="1" rev="0" advAuto="0" spid="315" grpId="10"/>
      <p:bldP build="whole" bldLvl="1" animBg="1" rev="0" advAuto="0" spid="310" grpId="4"/>
      <p:bldP build="whole" bldLvl="1" animBg="1" rev="0" advAuto="0" spid="270" grpId="3"/>
      <p:bldP build="whole" bldLvl="1" animBg="1" rev="0" advAuto="0" spid="312" grpId="8"/>
      <p:bldP build="whole" bldLvl="1" animBg="1" rev="0" advAuto="0" spid="316" grpId="11"/>
      <p:bldP build="whole" bldLvl="1" animBg="1" rev="0" advAuto="0" spid="253" grpId="5"/>
      <p:bldP build="whole" bldLvl="1" animBg="1" rev="0" advAuto="0" spid="313" grpId="6"/>
      <p:bldP build="whole" bldLvl="1" animBg="1" rev="0" advAuto="0" spid="256" grpId="1"/>
      <p:bldP build="whole" bldLvl="1" animBg="1" rev="0" advAuto="0" spid="27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7571" y="136557"/>
            <a:ext cx="3860801" cy="825501"/>
          </a:xfrm>
          <a:prstGeom prst="rect">
            <a:avLst/>
          </a:prstGeom>
          <a:ln w="3175">
            <a:miter lim="400000"/>
          </a:ln>
        </p:spPr>
      </p:pic>
      <p:pic>
        <p:nvPicPr>
          <p:cNvPr id="31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6546" y="2599770"/>
            <a:ext cx="4152901" cy="927101"/>
          </a:xfrm>
          <a:prstGeom prst="rect">
            <a:avLst/>
          </a:prstGeom>
          <a:ln w="3175">
            <a:miter lim="400000"/>
          </a:ln>
        </p:spPr>
      </p:pic>
      <p:pic>
        <p:nvPicPr>
          <p:cNvPr id="32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5535" y="1283728"/>
            <a:ext cx="3873501" cy="800101"/>
          </a:xfrm>
          <a:prstGeom prst="rect">
            <a:avLst/>
          </a:prstGeom>
          <a:ln w="3175">
            <a:miter lim="400000"/>
          </a:ln>
        </p:spPr>
      </p:pic>
      <p:pic>
        <p:nvPicPr>
          <p:cNvPr id="321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22711" y="3565776"/>
            <a:ext cx="2197101" cy="698501"/>
          </a:xfrm>
          <a:prstGeom prst="rect">
            <a:avLst/>
          </a:prstGeom>
          <a:ln w="3175">
            <a:miter lim="400000"/>
          </a:ln>
        </p:spPr>
      </p:pic>
      <p:pic>
        <p:nvPicPr>
          <p:cNvPr id="322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93226" y="4042812"/>
            <a:ext cx="4178301" cy="927101"/>
          </a:xfrm>
          <a:prstGeom prst="rect">
            <a:avLst/>
          </a:prstGeom>
          <a:ln w="3175">
            <a:miter lim="400000"/>
          </a:ln>
        </p:spPr>
      </p:pic>
      <p:pic>
        <p:nvPicPr>
          <p:cNvPr id="323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94711" y="5310486"/>
            <a:ext cx="28067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324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16866" y="6365676"/>
            <a:ext cx="1612901" cy="685801"/>
          </a:xfrm>
          <a:prstGeom prst="rect">
            <a:avLst/>
          </a:prstGeom>
          <a:ln w="3175">
            <a:miter lim="400000"/>
          </a:ln>
        </p:spPr>
      </p:pic>
      <p:pic>
        <p:nvPicPr>
          <p:cNvPr id="325" name="pasted-movie.png" descr="pasted-movi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48090" y="7268466"/>
            <a:ext cx="1282701" cy="685801"/>
          </a:xfrm>
          <a:prstGeom prst="rect">
            <a:avLst/>
          </a:prstGeom>
          <a:ln w="3175">
            <a:miter lim="400000"/>
          </a:ln>
        </p:spPr>
      </p:pic>
      <p:sp>
        <p:nvSpPr>
          <p:cNvPr id="326" name="Triangle"/>
          <p:cNvSpPr/>
          <p:nvPr/>
        </p:nvSpPr>
        <p:spPr>
          <a:xfrm>
            <a:off x="1607652" y="1889145"/>
            <a:ext cx="706558" cy="1405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satOff val="17500"/>
              <a:lumOff val="10202"/>
            </a:schemeClr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587022">
              <a:spcBef>
                <a:spcPts val="0"/>
              </a:spcBef>
              <a:defRPr sz="2200"/>
            </a:pPr>
          </a:p>
        </p:txBody>
      </p:sp>
      <p:pic>
        <p:nvPicPr>
          <p:cNvPr id="327" name="pasted-movie.png" descr="pasted-movi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52301" y="2300023"/>
            <a:ext cx="368301" cy="584201"/>
          </a:xfrm>
          <a:prstGeom prst="rect">
            <a:avLst/>
          </a:prstGeom>
          <a:ln w="3175">
            <a:miter lim="400000"/>
          </a:ln>
        </p:spPr>
      </p:pic>
      <p:pic>
        <p:nvPicPr>
          <p:cNvPr id="328" name="pasted-movie.png" descr="pasted-movi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26383" y="3239119"/>
            <a:ext cx="1435101" cy="596901"/>
          </a:xfrm>
          <a:prstGeom prst="rect">
            <a:avLst/>
          </a:prstGeom>
          <a:ln w="3175">
            <a:miter lim="400000"/>
          </a:ln>
        </p:spPr>
      </p:pic>
      <p:pic>
        <p:nvPicPr>
          <p:cNvPr id="329" name="pasted-movie.png" descr="pasted-movi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312915" y="2391274"/>
            <a:ext cx="1384301" cy="6604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3"/>
      <p:bldP build="whole" bldLvl="1" animBg="1" rev="0" advAuto="0" spid="318" grpId="1"/>
      <p:bldP build="whole" bldLvl="1" animBg="1" rev="0" advAuto="0" spid="320" grpId="2"/>
      <p:bldP build="whole" bldLvl="1" animBg="1" rev="0" advAuto="0" spid="325" grpId="8"/>
      <p:bldP build="whole" bldLvl="1" animBg="1" rev="0" advAuto="0" spid="321" grpId="4"/>
      <p:bldP build="whole" bldLvl="1" animBg="1" rev="0" advAuto="0" spid="322" grpId="5"/>
      <p:bldP build="whole" bldLvl="1" animBg="1" rev="0" advAuto="0" spid="323" grpId="6"/>
      <p:bldP build="whole" bldLvl="1" animBg="1" rev="0" advAuto="0" spid="324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5156" y="413234"/>
            <a:ext cx="2565401" cy="1397001"/>
          </a:xfrm>
          <a:prstGeom prst="rect">
            <a:avLst/>
          </a:prstGeom>
          <a:ln w="3175">
            <a:miter lim="400000"/>
          </a:ln>
        </p:spPr>
      </p:pic>
      <p:pic>
        <p:nvPicPr>
          <p:cNvPr id="33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9063" y="501355"/>
            <a:ext cx="1892301" cy="1308101"/>
          </a:xfrm>
          <a:prstGeom prst="rect">
            <a:avLst/>
          </a:prstGeom>
          <a:ln w="3175">
            <a:miter lim="400000"/>
          </a:ln>
        </p:spPr>
      </p:pic>
      <p:pic>
        <p:nvPicPr>
          <p:cNvPr id="33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5509" y="4384154"/>
            <a:ext cx="3937001" cy="1422401"/>
          </a:xfrm>
          <a:prstGeom prst="rect">
            <a:avLst/>
          </a:prstGeom>
          <a:ln w="3175">
            <a:miter lim="400000"/>
          </a:ln>
        </p:spPr>
      </p:pic>
      <p:pic>
        <p:nvPicPr>
          <p:cNvPr id="33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24790" y="560462"/>
            <a:ext cx="2171701" cy="1308101"/>
          </a:xfrm>
          <a:prstGeom prst="rect">
            <a:avLst/>
          </a:prstGeom>
          <a:ln w="3175">
            <a:miter lim="400000"/>
          </a:ln>
        </p:spPr>
      </p:pic>
      <p:pic>
        <p:nvPicPr>
          <p:cNvPr id="335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24052" y="2186606"/>
            <a:ext cx="1790701" cy="698501"/>
          </a:xfrm>
          <a:prstGeom prst="rect">
            <a:avLst/>
          </a:prstGeom>
          <a:ln w="3175">
            <a:miter lim="400000"/>
          </a:ln>
        </p:spPr>
      </p:pic>
      <p:pic>
        <p:nvPicPr>
          <p:cNvPr id="336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45509" y="1875456"/>
            <a:ext cx="3937001" cy="1320801"/>
          </a:xfrm>
          <a:prstGeom prst="rect">
            <a:avLst/>
          </a:prstGeom>
          <a:ln w="3175">
            <a:miter lim="400000"/>
          </a:ln>
        </p:spPr>
      </p:pic>
      <p:pic>
        <p:nvPicPr>
          <p:cNvPr id="337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58209" y="3095854"/>
            <a:ext cx="3911601" cy="1308101"/>
          </a:xfrm>
          <a:prstGeom prst="rect">
            <a:avLst/>
          </a:prstGeom>
          <a:ln w="3175">
            <a:miter lim="400000"/>
          </a:ln>
        </p:spPr>
      </p:pic>
      <p:pic>
        <p:nvPicPr>
          <p:cNvPr id="338" name="pasted-movie.png" descr="pasted-movi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13193" y="4396854"/>
            <a:ext cx="2717801" cy="1397001"/>
          </a:xfrm>
          <a:prstGeom prst="rect">
            <a:avLst/>
          </a:prstGeom>
          <a:ln w="3175">
            <a:miter lim="400000"/>
          </a:ln>
        </p:spPr>
      </p:pic>
      <p:pic>
        <p:nvPicPr>
          <p:cNvPr id="339" name="pasted-movie.png" descr="pasted-movi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698722" y="5901099"/>
            <a:ext cx="7442201" cy="1473201"/>
          </a:xfrm>
          <a:prstGeom prst="rect">
            <a:avLst/>
          </a:prstGeom>
          <a:ln w="3175">
            <a:miter lim="400000"/>
          </a:ln>
        </p:spPr>
      </p:pic>
      <p:pic>
        <p:nvPicPr>
          <p:cNvPr id="340" name="pasted-movie.png" descr="pasted-movi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72545" y="5939199"/>
            <a:ext cx="3035301" cy="139700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43" name="Group"/>
          <p:cNvGrpSpPr/>
          <p:nvPr/>
        </p:nvGrpSpPr>
        <p:grpSpPr>
          <a:xfrm>
            <a:off x="372545" y="7244464"/>
            <a:ext cx="9282478" cy="1473201"/>
            <a:chOff x="0" y="0"/>
            <a:chExt cx="9282476" cy="1473200"/>
          </a:xfrm>
        </p:grpSpPr>
        <p:pic>
          <p:nvPicPr>
            <p:cNvPr id="341" name="pasted-movie.png" descr="pasted-movi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12076" y="0"/>
              <a:ext cx="4470401" cy="14732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42" name="pasted-movie.png" descr="pasted-movi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38100"/>
              <a:ext cx="3035300" cy="13970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344" name="pasted-movie.png" descr="pasted-movi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499607" y="8777521"/>
            <a:ext cx="1270001" cy="6858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1"/>
      <p:bldP build="whole" bldLvl="1" animBg="1" rev="0" advAuto="0" spid="336" grpId="4"/>
      <p:bldP build="whole" bldLvl="1" animBg="1" rev="0" advAuto="0" spid="339" grpId="10"/>
      <p:bldP build="whole" bldLvl="1" animBg="1" rev="0" advAuto="0" spid="343" grpId="11"/>
      <p:bldP build="whole" bldLvl="1" animBg="1" rev="0" advAuto="0" spid="338" grpId="8"/>
      <p:bldP build="whole" bldLvl="1" animBg="1" rev="0" advAuto="0" spid="344" grpId="12"/>
      <p:bldP build="whole" bldLvl="1" animBg="1" rev="0" advAuto="0" spid="335" grpId="7"/>
      <p:bldP build="whole" bldLvl="1" animBg="1" rev="0" advAuto="0" spid="333" grpId="6"/>
      <p:bldP build="whole" bldLvl="1" animBg="1" rev="0" advAuto="0" spid="332" grpId="2"/>
      <p:bldP build="whole" bldLvl="1" animBg="1" rev="0" advAuto="0" spid="340" grpId="9"/>
      <p:bldP build="whole" bldLvl="1" animBg="1" rev="0" advAuto="0" spid="337" grpId="5"/>
      <p:bldP build="whole" bldLvl="1" animBg="1" rev="0" advAuto="0" spid="33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1682" y="422963"/>
            <a:ext cx="9855201" cy="1485901"/>
          </a:xfrm>
          <a:prstGeom prst="rect">
            <a:avLst/>
          </a:prstGeom>
          <a:ln w="3175">
            <a:miter lim="400000"/>
          </a:ln>
        </p:spPr>
      </p:pic>
      <p:pic>
        <p:nvPicPr>
          <p:cNvPr id="17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0700" y="2308882"/>
            <a:ext cx="6705601" cy="774701"/>
          </a:xfrm>
          <a:prstGeom prst="rect">
            <a:avLst/>
          </a:prstGeom>
          <a:ln w="3175">
            <a:miter lim="400000"/>
          </a:ln>
        </p:spPr>
      </p:pic>
      <p:pic>
        <p:nvPicPr>
          <p:cNvPr id="177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1084" y="3357072"/>
            <a:ext cx="8788401" cy="977901"/>
          </a:xfrm>
          <a:prstGeom prst="rect">
            <a:avLst/>
          </a:prstGeom>
          <a:ln w="3175">
            <a:miter lim="400000"/>
          </a:ln>
        </p:spPr>
      </p:pic>
      <p:pic>
        <p:nvPicPr>
          <p:cNvPr id="178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9158" y="4291210"/>
            <a:ext cx="12217401" cy="977901"/>
          </a:xfrm>
          <a:prstGeom prst="rect">
            <a:avLst/>
          </a:prstGeom>
          <a:ln w="3175">
            <a:miter lim="400000"/>
          </a:ln>
        </p:spPr>
      </p:pic>
      <p:pic>
        <p:nvPicPr>
          <p:cNvPr id="179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6408" y="5330056"/>
            <a:ext cx="2235201" cy="698501"/>
          </a:xfrm>
          <a:prstGeom prst="rect">
            <a:avLst/>
          </a:prstGeom>
          <a:ln w="3175">
            <a:miter lim="400000"/>
          </a:ln>
        </p:spPr>
      </p:pic>
      <p:pic>
        <p:nvPicPr>
          <p:cNvPr id="180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85412" y="5783182"/>
            <a:ext cx="5803901" cy="1651001"/>
          </a:xfrm>
          <a:prstGeom prst="rect">
            <a:avLst/>
          </a:prstGeom>
          <a:ln w="3175">
            <a:miter lim="400000"/>
          </a:ln>
        </p:spPr>
      </p:pic>
      <p:pic>
        <p:nvPicPr>
          <p:cNvPr id="181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44108" y="7458955"/>
            <a:ext cx="3365501" cy="787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82" name="pasted-movie.png" descr="pasted-movi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47074" y="7753777"/>
            <a:ext cx="1270001" cy="1206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  <p:bldP build="whole" bldLvl="1" animBg="1" rev="0" advAuto="0" spid="179" grpId="4"/>
      <p:bldP build="whole" bldLvl="1" animBg="1" rev="0" advAuto="0" spid="177" grpId="2"/>
      <p:bldP build="whole" bldLvl="1" animBg="1" rev="0" advAuto="0" spid="181" grpId="6"/>
      <p:bldP build="whole" bldLvl="1" animBg="1" rev="0" advAuto="0" spid="180" grpId="5"/>
      <p:bldP build="whole" bldLvl="1" animBg="1" rev="0" advAuto="0" spid="182" grpId="7"/>
      <p:bldP build="whole" bldLvl="1" animBg="1" rev="0" advAuto="0" spid="17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5293" y="1237922"/>
            <a:ext cx="38608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18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7084" y="2414376"/>
            <a:ext cx="1282701" cy="685801"/>
          </a:xfrm>
          <a:prstGeom prst="rect">
            <a:avLst/>
          </a:prstGeom>
          <a:ln w="3175">
            <a:miter lim="400000"/>
          </a:ln>
        </p:spPr>
      </p:pic>
      <p:pic>
        <p:nvPicPr>
          <p:cNvPr id="186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0158" y="2414376"/>
            <a:ext cx="1625601" cy="685801"/>
          </a:xfrm>
          <a:prstGeom prst="rect">
            <a:avLst/>
          </a:prstGeom>
          <a:ln w="3175">
            <a:miter lim="400000"/>
          </a:ln>
        </p:spPr>
      </p:pic>
      <p:pic>
        <p:nvPicPr>
          <p:cNvPr id="187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1593" y="3258863"/>
            <a:ext cx="4648201" cy="1422401"/>
          </a:xfrm>
          <a:prstGeom prst="rect">
            <a:avLst/>
          </a:prstGeom>
          <a:ln w="3175">
            <a:miter lim="400000"/>
          </a:ln>
        </p:spPr>
      </p:pic>
      <p:sp>
        <p:nvSpPr>
          <p:cNvPr id="188" name="Grandi's Series"/>
          <p:cNvSpPr txBox="1"/>
          <p:nvPr/>
        </p:nvSpPr>
        <p:spPr>
          <a:xfrm>
            <a:off x="5454427" y="464242"/>
            <a:ext cx="2501088" cy="5679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Grandi's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5" grpId="1"/>
      <p:bldP build="whole" bldLvl="1" animBg="1" rev="0" advAuto="0" spid="18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Eilenberg–Mazur swindle"/>
          <p:cNvSpPr txBox="1"/>
          <p:nvPr/>
        </p:nvSpPr>
        <p:spPr>
          <a:xfrm>
            <a:off x="4692037" y="790562"/>
            <a:ext cx="4287679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2880">
                <a:solidFill>
                  <a:srgbClr val="10141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Eilenberg–Mazur swindle</a:t>
            </a:r>
          </a:p>
        </p:txBody>
      </p:sp>
      <p:pic>
        <p:nvPicPr>
          <p:cNvPr id="19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328" y="1694445"/>
            <a:ext cx="20574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19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1176" y="3462554"/>
            <a:ext cx="91694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9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0877" y="4514850"/>
            <a:ext cx="70485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19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13076" y="5452845"/>
            <a:ext cx="92456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95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3389" y="6505141"/>
            <a:ext cx="1270001" cy="685801"/>
          </a:xfrm>
          <a:prstGeom prst="rect">
            <a:avLst/>
          </a:prstGeom>
          <a:ln w="3175">
            <a:miter lim="400000"/>
          </a:ln>
        </p:spPr>
      </p:pic>
      <p:pic>
        <p:nvPicPr>
          <p:cNvPr id="196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47203" y="2521349"/>
            <a:ext cx="3530601" cy="8382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5"/>
      <p:bldP build="whole" bldLvl="1" animBg="1" rev="0" advAuto="0" spid="195" grpId="6"/>
      <p:bldP build="whole" bldLvl="1" animBg="1" rev="0" advAuto="0" spid="192" grpId="3"/>
      <p:bldP build="whole" bldLvl="1" animBg="1" rev="0" advAuto="0" spid="191" grpId="1"/>
      <p:bldP build="whole" bldLvl="1" animBg="1" rev="0" advAuto="0" spid="193" grpId="4"/>
      <p:bldP build="whole" bldLvl="1" animBg="1" rev="0" advAuto="0" spid="19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9663" y="6836213"/>
            <a:ext cx="35814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19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352" y="1177985"/>
            <a:ext cx="28067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9415" y="1790461"/>
            <a:ext cx="3657601" cy="8001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68352" y="2526059"/>
            <a:ext cx="28067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2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10648" y="3535718"/>
            <a:ext cx="47752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3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60387" y="4413566"/>
            <a:ext cx="4279901" cy="1346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4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42502" y="5731136"/>
            <a:ext cx="10058401" cy="7747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4"/>
      <p:bldP build="whole" bldLvl="1" animBg="1" rev="0" advAuto="0" spid="200" grpId="2"/>
      <p:bldP build="whole" bldLvl="1" animBg="1" rev="0" advAuto="0" spid="204" grpId="6"/>
      <p:bldP build="whole" bldLvl="1" animBg="1" rev="0" advAuto="0" spid="199" grpId="1"/>
      <p:bldP build="whole" bldLvl="1" animBg="1" rev="0" advAuto="0" spid="203" grpId="5"/>
      <p:bldP build="whole" bldLvl="1" animBg="1" rev="0" advAuto="0" spid="198" grpId="7"/>
      <p:bldP build="whole" bldLvl="1" animBg="1" rev="0" advAuto="0" spid="20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6215" y="3235540"/>
            <a:ext cx="38608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6189" y="205795"/>
            <a:ext cx="35814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9083" y="573243"/>
            <a:ext cx="36195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209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22634" y="2778340"/>
            <a:ext cx="51054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0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63240" y="5184372"/>
            <a:ext cx="4787901" cy="1600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1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76586" y="6710660"/>
            <a:ext cx="4470401" cy="14986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2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94185" y="8172019"/>
            <a:ext cx="3225801" cy="13081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3" name="pasted-movie.png" descr="pasted-movi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14931" y="1930629"/>
            <a:ext cx="7188201" cy="7747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4" name="pasted-movie.png" descr="pasted-movi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46850" y="4620707"/>
            <a:ext cx="7899401" cy="7747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4"/>
      <p:bldP build="whole" bldLvl="1" animBg="1" rev="0" advAuto="0" spid="214" grpId="6"/>
      <p:bldP build="whole" bldLvl="1" animBg="1" rev="0" advAuto="0" spid="209" grpId="5"/>
      <p:bldP build="whole" bldLvl="1" animBg="1" rev="0" advAuto="0" spid="211" grpId="8"/>
      <p:bldP build="whole" bldLvl="1" animBg="1" rev="0" advAuto="0" spid="212" grpId="9"/>
      <p:bldP build="whole" bldLvl="1" animBg="1" rev="0" advAuto="0" spid="208" grpId="1"/>
      <p:bldP build="whole" bldLvl="1" animBg="1" rev="0" advAuto="0" spid="207" grpId="2"/>
      <p:bldP build="whole" bldLvl="1" animBg="1" rev="0" advAuto="0" spid="210" grpId="7"/>
      <p:bldP build="whole" bldLvl="1" animBg="1" rev="0" advAuto="0" spid="21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4982" y="1836818"/>
            <a:ext cx="68199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6862" y="1157687"/>
            <a:ext cx="98552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2945" y="3399751"/>
            <a:ext cx="22098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19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037" y="318659"/>
            <a:ext cx="9283701" cy="7239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0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63570" y="3706412"/>
            <a:ext cx="38862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1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27516" y="5282729"/>
            <a:ext cx="26924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2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97769" y="7055236"/>
            <a:ext cx="2476501" cy="16383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4"/>
      <p:bldP build="whole" bldLvl="1" animBg="1" rev="0" advAuto="0" spid="221" grpId="6"/>
      <p:bldP build="whole" bldLvl="1" animBg="1" rev="0" advAuto="0" spid="216" grpId="3"/>
      <p:bldP build="whole" bldLvl="1" animBg="1" rev="0" advAuto="0" spid="220" grpId="5"/>
      <p:bldP build="whole" bldLvl="1" animBg="1" rev="0" advAuto="0" spid="219" grpId="1"/>
      <p:bldP build="whole" bldLvl="1" animBg="1" rev="0" advAuto="0" spid="222" grpId="7"/>
      <p:bldP build="whole" bldLvl="1" animBg="1" rev="0" advAuto="0" spid="21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524272"/>
            <a:ext cx="11531601" cy="838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400" y="1301059"/>
            <a:ext cx="124460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6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1202" y="2893157"/>
            <a:ext cx="48387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7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91163" y="4470640"/>
            <a:ext cx="41275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28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41899" y="6238265"/>
            <a:ext cx="2921001" cy="16383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3"/>
      <p:bldP build="whole" bldLvl="1" animBg="1" rev="0" advAuto="0" spid="228" grpId="5"/>
      <p:bldP build="whole" bldLvl="1" animBg="1" rev="0" advAuto="0" spid="224" grpId="1"/>
      <p:bldP build="whole" bldLvl="1" animBg="1" rev="0" advAuto="0" spid="225" grpId="2"/>
      <p:bldP build="whole" bldLvl="1" animBg="1" rev="0" advAuto="0" spid="22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213" y="500548"/>
            <a:ext cx="11206548" cy="754557"/>
          </a:xfrm>
          <a:prstGeom prst="rect">
            <a:avLst/>
          </a:prstGeom>
          <a:ln w="3175">
            <a:miter lim="400000"/>
          </a:ln>
        </p:spPr>
      </p:pic>
      <p:pic>
        <p:nvPicPr>
          <p:cNvPr id="23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2437" y="1556924"/>
            <a:ext cx="5626101" cy="1638301"/>
          </a:xfrm>
          <a:prstGeom prst="rect">
            <a:avLst/>
          </a:prstGeom>
          <a:ln w="3175">
            <a:miter lim="400000"/>
          </a:ln>
        </p:spPr>
      </p:pic>
      <p:pic>
        <p:nvPicPr>
          <p:cNvPr id="23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3843" y="3762642"/>
            <a:ext cx="2921001" cy="16383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2"/>
      <p:bldP build="whole" bldLvl="1" animBg="1" rev="0" advAuto="0" spid="232" grpId="3"/>
      <p:bldP build="whole" bldLvl="1" animBg="1" rev="0" advAuto="0" spid="23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52871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52871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